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58" autoAdjust="0"/>
    <p:restoredTop sz="94660"/>
  </p:normalViewPr>
  <p:slideViewPr>
    <p:cSldViewPr snapToGrid="0">
      <p:cViewPr varScale="1">
        <p:scale>
          <a:sx n="74" d="100"/>
          <a:sy n="74" d="100"/>
        </p:scale>
        <p:origin x="54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AAF49-AA2E-40DB-8FF1-F5EBEC7E175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E7CDE1E-ABF4-42BC-B3DF-6EFEE48D8D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E04BA6E-050A-4DDE-9FE3-5E0A28E46247}"/>
              </a:ext>
            </a:extLst>
          </p:cNvPr>
          <p:cNvSpPr>
            <a:spLocks noGrp="1"/>
          </p:cNvSpPr>
          <p:nvPr>
            <p:ph type="dt" sz="half" idx="10"/>
          </p:nvPr>
        </p:nvSpPr>
        <p:spPr/>
        <p:txBody>
          <a:bodyPr/>
          <a:lstStyle/>
          <a:p>
            <a:fld id="{D4F91F23-65C8-4E4A-9A36-306EE16E226D}" type="datetimeFigureOut">
              <a:rPr lang="en-US" smtClean="0"/>
              <a:t>5/31/2018</a:t>
            </a:fld>
            <a:endParaRPr lang="en-US"/>
          </a:p>
        </p:txBody>
      </p:sp>
      <p:sp>
        <p:nvSpPr>
          <p:cNvPr id="5" name="Footer Placeholder 4">
            <a:extLst>
              <a:ext uri="{FF2B5EF4-FFF2-40B4-BE49-F238E27FC236}">
                <a16:creationId xmlns:a16="http://schemas.microsoft.com/office/drawing/2014/main" id="{38D154F4-8BC3-4878-B3E0-2D2DBBEF14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F47756-E451-436F-B233-87AC3FAE40F3}"/>
              </a:ext>
            </a:extLst>
          </p:cNvPr>
          <p:cNvSpPr>
            <a:spLocks noGrp="1"/>
          </p:cNvSpPr>
          <p:nvPr>
            <p:ph type="sldNum" sz="quarter" idx="12"/>
          </p:nvPr>
        </p:nvSpPr>
        <p:spPr/>
        <p:txBody>
          <a:bodyPr/>
          <a:lstStyle/>
          <a:p>
            <a:fld id="{1C4FB596-E341-4FE4-A09A-21082F1C00CD}" type="slidenum">
              <a:rPr lang="en-US" smtClean="0"/>
              <a:t>‹#›</a:t>
            </a:fld>
            <a:endParaRPr lang="en-US"/>
          </a:p>
        </p:txBody>
      </p:sp>
    </p:spTree>
    <p:extLst>
      <p:ext uri="{BB962C8B-B14F-4D97-AF65-F5344CB8AC3E}">
        <p14:creationId xmlns:p14="http://schemas.microsoft.com/office/powerpoint/2010/main" val="3053331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FBA4D-9A82-43E5-AB90-9BADA5EA3CB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E4F40A2-738D-442B-96C6-7C8EBC3A8F8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F0C5CC-66FB-4DB1-A184-714462A20376}"/>
              </a:ext>
            </a:extLst>
          </p:cNvPr>
          <p:cNvSpPr>
            <a:spLocks noGrp="1"/>
          </p:cNvSpPr>
          <p:nvPr>
            <p:ph type="dt" sz="half" idx="10"/>
          </p:nvPr>
        </p:nvSpPr>
        <p:spPr/>
        <p:txBody>
          <a:bodyPr/>
          <a:lstStyle/>
          <a:p>
            <a:fld id="{D4F91F23-65C8-4E4A-9A36-306EE16E226D}" type="datetimeFigureOut">
              <a:rPr lang="en-US" smtClean="0"/>
              <a:t>5/31/2018</a:t>
            </a:fld>
            <a:endParaRPr lang="en-US"/>
          </a:p>
        </p:txBody>
      </p:sp>
      <p:sp>
        <p:nvSpPr>
          <p:cNvPr id="5" name="Footer Placeholder 4">
            <a:extLst>
              <a:ext uri="{FF2B5EF4-FFF2-40B4-BE49-F238E27FC236}">
                <a16:creationId xmlns:a16="http://schemas.microsoft.com/office/drawing/2014/main" id="{EFEC13C8-4D8C-463A-B922-8E1CE77522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9D40AF-2343-4CF7-B68A-CA750BECCE36}"/>
              </a:ext>
            </a:extLst>
          </p:cNvPr>
          <p:cNvSpPr>
            <a:spLocks noGrp="1"/>
          </p:cNvSpPr>
          <p:nvPr>
            <p:ph type="sldNum" sz="quarter" idx="12"/>
          </p:nvPr>
        </p:nvSpPr>
        <p:spPr/>
        <p:txBody>
          <a:bodyPr/>
          <a:lstStyle/>
          <a:p>
            <a:fld id="{1C4FB596-E341-4FE4-A09A-21082F1C00CD}" type="slidenum">
              <a:rPr lang="en-US" smtClean="0"/>
              <a:t>‹#›</a:t>
            </a:fld>
            <a:endParaRPr lang="en-US"/>
          </a:p>
        </p:txBody>
      </p:sp>
    </p:spTree>
    <p:extLst>
      <p:ext uri="{BB962C8B-B14F-4D97-AF65-F5344CB8AC3E}">
        <p14:creationId xmlns:p14="http://schemas.microsoft.com/office/powerpoint/2010/main" val="2345088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FD7C6F-926B-475A-89C6-FD8868BB5A8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9E4A9EA-6DD7-4A4A-BC13-989224F9AF8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A6FFCE-0DD9-4921-ADC2-5FD492F54667}"/>
              </a:ext>
            </a:extLst>
          </p:cNvPr>
          <p:cNvSpPr>
            <a:spLocks noGrp="1"/>
          </p:cNvSpPr>
          <p:nvPr>
            <p:ph type="dt" sz="half" idx="10"/>
          </p:nvPr>
        </p:nvSpPr>
        <p:spPr/>
        <p:txBody>
          <a:bodyPr/>
          <a:lstStyle/>
          <a:p>
            <a:fld id="{D4F91F23-65C8-4E4A-9A36-306EE16E226D}" type="datetimeFigureOut">
              <a:rPr lang="en-US" smtClean="0"/>
              <a:t>5/31/2018</a:t>
            </a:fld>
            <a:endParaRPr lang="en-US"/>
          </a:p>
        </p:txBody>
      </p:sp>
      <p:sp>
        <p:nvSpPr>
          <p:cNvPr id="5" name="Footer Placeholder 4">
            <a:extLst>
              <a:ext uri="{FF2B5EF4-FFF2-40B4-BE49-F238E27FC236}">
                <a16:creationId xmlns:a16="http://schemas.microsoft.com/office/drawing/2014/main" id="{B9090788-B864-45CF-8591-93C3ECC2FB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7D7C90-7212-4BD6-AE98-29E0663D5D62}"/>
              </a:ext>
            </a:extLst>
          </p:cNvPr>
          <p:cNvSpPr>
            <a:spLocks noGrp="1"/>
          </p:cNvSpPr>
          <p:nvPr>
            <p:ph type="sldNum" sz="quarter" idx="12"/>
          </p:nvPr>
        </p:nvSpPr>
        <p:spPr/>
        <p:txBody>
          <a:bodyPr/>
          <a:lstStyle/>
          <a:p>
            <a:fld id="{1C4FB596-E341-4FE4-A09A-21082F1C00CD}" type="slidenum">
              <a:rPr lang="en-US" smtClean="0"/>
              <a:t>‹#›</a:t>
            </a:fld>
            <a:endParaRPr lang="en-US"/>
          </a:p>
        </p:txBody>
      </p:sp>
    </p:spTree>
    <p:extLst>
      <p:ext uri="{BB962C8B-B14F-4D97-AF65-F5344CB8AC3E}">
        <p14:creationId xmlns:p14="http://schemas.microsoft.com/office/powerpoint/2010/main" val="1929540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4969B-899E-4728-8A3E-C5E8268196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2A66CB-70B6-4454-9641-05E62247E5A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99B779-2BA9-429F-9240-3DDAA33CEB36}"/>
              </a:ext>
            </a:extLst>
          </p:cNvPr>
          <p:cNvSpPr>
            <a:spLocks noGrp="1"/>
          </p:cNvSpPr>
          <p:nvPr>
            <p:ph type="dt" sz="half" idx="10"/>
          </p:nvPr>
        </p:nvSpPr>
        <p:spPr/>
        <p:txBody>
          <a:bodyPr/>
          <a:lstStyle/>
          <a:p>
            <a:fld id="{D4F91F23-65C8-4E4A-9A36-306EE16E226D}" type="datetimeFigureOut">
              <a:rPr lang="en-US" smtClean="0"/>
              <a:t>5/31/2018</a:t>
            </a:fld>
            <a:endParaRPr lang="en-US"/>
          </a:p>
        </p:txBody>
      </p:sp>
      <p:sp>
        <p:nvSpPr>
          <p:cNvPr id="5" name="Footer Placeholder 4">
            <a:extLst>
              <a:ext uri="{FF2B5EF4-FFF2-40B4-BE49-F238E27FC236}">
                <a16:creationId xmlns:a16="http://schemas.microsoft.com/office/drawing/2014/main" id="{92305741-49B0-4925-BC07-D9F397D253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5A0F57-571A-4754-B06E-7F2EA70ADF8E}"/>
              </a:ext>
            </a:extLst>
          </p:cNvPr>
          <p:cNvSpPr>
            <a:spLocks noGrp="1"/>
          </p:cNvSpPr>
          <p:nvPr>
            <p:ph type="sldNum" sz="quarter" idx="12"/>
          </p:nvPr>
        </p:nvSpPr>
        <p:spPr/>
        <p:txBody>
          <a:bodyPr/>
          <a:lstStyle/>
          <a:p>
            <a:fld id="{1C4FB596-E341-4FE4-A09A-21082F1C00CD}" type="slidenum">
              <a:rPr lang="en-US" smtClean="0"/>
              <a:t>‹#›</a:t>
            </a:fld>
            <a:endParaRPr lang="en-US"/>
          </a:p>
        </p:txBody>
      </p:sp>
    </p:spTree>
    <p:extLst>
      <p:ext uri="{BB962C8B-B14F-4D97-AF65-F5344CB8AC3E}">
        <p14:creationId xmlns:p14="http://schemas.microsoft.com/office/powerpoint/2010/main" val="1855298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A0844-DE8F-4A00-A1D2-69F62FA972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00EB295-CC28-4252-A782-D17B374689C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4C68B79-1936-4F28-8549-F2C3B53D4D0C}"/>
              </a:ext>
            </a:extLst>
          </p:cNvPr>
          <p:cNvSpPr>
            <a:spLocks noGrp="1"/>
          </p:cNvSpPr>
          <p:nvPr>
            <p:ph type="dt" sz="half" idx="10"/>
          </p:nvPr>
        </p:nvSpPr>
        <p:spPr/>
        <p:txBody>
          <a:bodyPr/>
          <a:lstStyle/>
          <a:p>
            <a:fld id="{D4F91F23-65C8-4E4A-9A36-306EE16E226D}" type="datetimeFigureOut">
              <a:rPr lang="en-US" smtClean="0"/>
              <a:t>5/31/2018</a:t>
            </a:fld>
            <a:endParaRPr lang="en-US"/>
          </a:p>
        </p:txBody>
      </p:sp>
      <p:sp>
        <p:nvSpPr>
          <p:cNvPr id="5" name="Footer Placeholder 4">
            <a:extLst>
              <a:ext uri="{FF2B5EF4-FFF2-40B4-BE49-F238E27FC236}">
                <a16:creationId xmlns:a16="http://schemas.microsoft.com/office/drawing/2014/main" id="{3EBF946A-8E91-4942-85A8-78530A7AFC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0BEA33-0591-453F-90D4-CEA8621D9D2E}"/>
              </a:ext>
            </a:extLst>
          </p:cNvPr>
          <p:cNvSpPr>
            <a:spLocks noGrp="1"/>
          </p:cNvSpPr>
          <p:nvPr>
            <p:ph type="sldNum" sz="quarter" idx="12"/>
          </p:nvPr>
        </p:nvSpPr>
        <p:spPr/>
        <p:txBody>
          <a:bodyPr/>
          <a:lstStyle/>
          <a:p>
            <a:fld id="{1C4FB596-E341-4FE4-A09A-21082F1C00CD}" type="slidenum">
              <a:rPr lang="en-US" smtClean="0"/>
              <a:t>‹#›</a:t>
            </a:fld>
            <a:endParaRPr lang="en-US"/>
          </a:p>
        </p:txBody>
      </p:sp>
    </p:spTree>
    <p:extLst>
      <p:ext uri="{BB962C8B-B14F-4D97-AF65-F5344CB8AC3E}">
        <p14:creationId xmlns:p14="http://schemas.microsoft.com/office/powerpoint/2010/main" val="2907801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8B972-CEBE-4681-B3A2-124DA8E61B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331111-AED2-42B4-B715-17DE49498E6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0BA5F43-DD6B-4420-BDDE-2178E833C46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AAD49BF-C4BF-4C6B-9C6E-02569A1F51C7}"/>
              </a:ext>
            </a:extLst>
          </p:cNvPr>
          <p:cNvSpPr>
            <a:spLocks noGrp="1"/>
          </p:cNvSpPr>
          <p:nvPr>
            <p:ph type="dt" sz="half" idx="10"/>
          </p:nvPr>
        </p:nvSpPr>
        <p:spPr/>
        <p:txBody>
          <a:bodyPr/>
          <a:lstStyle/>
          <a:p>
            <a:fld id="{D4F91F23-65C8-4E4A-9A36-306EE16E226D}" type="datetimeFigureOut">
              <a:rPr lang="en-US" smtClean="0"/>
              <a:t>5/31/2018</a:t>
            </a:fld>
            <a:endParaRPr lang="en-US"/>
          </a:p>
        </p:txBody>
      </p:sp>
      <p:sp>
        <p:nvSpPr>
          <p:cNvPr id="6" name="Footer Placeholder 5">
            <a:extLst>
              <a:ext uri="{FF2B5EF4-FFF2-40B4-BE49-F238E27FC236}">
                <a16:creationId xmlns:a16="http://schemas.microsoft.com/office/drawing/2014/main" id="{F4306197-BD5C-4C6E-AD54-B26122F5F4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935975-E83C-45F8-939B-EA4E6DDA5A48}"/>
              </a:ext>
            </a:extLst>
          </p:cNvPr>
          <p:cNvSpPr>
            <a:spLocks noGrp="1"/>
          </p:cNvSpPr>
          <p:nvPr>
            <p:ph type="sldNum" sz="quarter" idx="12"/>
          </p:nvPr>
        </p:nvSpPr>
        <p:spPr/>
        <p:txBody>
          <a:bodyPr/>
          <a:lstStyle/>
          <a:p>
            <a:fld id="{1C4FB596-E341-4FE4-A09A-21082F1C00CD}" type="slidenum">
              <a:rPr lang="en-US" smtClean="0"/>
              <a:t>‹#›</a:t>
            </a:fld>
            <a:endParaRPr lang="en-US"/>
          </a:p>
        </p:txBody>
      </p:sp>
    </p:spTree>
    <p:extLst>
      <p:ext uri="{BB962C8B-B14F-4D97-AF65-F5344CB8AC3E}">
        <p14:creationId xmlns:p14="http://schemas.microsoft.com/office/powerpoint/2010/main" val="2565711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01BFF-403E-4FC6-92E6-CFE0CCC5512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928220D-5A60-4CD2-A8D1-18D505B734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91C348D-AFA4-4C40-BB04-AE3175589CD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B20446F-7D13-4A38-AB69-089A6281D6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0653AAC-E5F4-49D0-9036-2DA36F437E6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70F4F85-6A69-4AC9-9486-AE691B1C8DDD}"/>
              </a:ext>
            </a:extLst>
          </p:cNvPr>
          <p:cNvSpPr>
            <a:spLocks noGrp="1"/>
          </p:cNvSpPr>
          <p:nvPr>
            <p:ph type="dt" sz="half" idx="10"/>
          </p:nvPr>
        </p:nvSpPr>
        <p:spPr/>
        <p:txBody>
          <a:bodyPr/>
          <a:lstStyle/>
          <a:p>
            <a:fld id="{D4F91F23-65C8-4E4A-9A36-306EE16E226D}" type="datetimeFigureOut">
              <a:rPr lang="en-US" smtClean="0"/>
              <a:t>5/31/2018</a:t>
            </a:fld>
            <a:endParaRPr lang="en-US"/>
          </a:p>
        </p:txBody>
      </p:sp>
      <p:sp>
        <p:nvSpPr>
          <p:cNvPr id="8" name="Footer Placeholder 7">
            <a:extLst>
              <a:ext uri="{FF2B5EF4-FFF2-40B4-BE49-F238E27FC236}">
                <a16:creationId xmlns:a16="http://schemas.microsoft.com/office/drawing/2014/main" id="{04AABBD6-4DB9-4779-9FD8-C3C62A958C7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746F158-1E6B-4FF6-A41F-6175FEEC18F7}"/>
              </a:ext>
            </a:extLst>
          </p:cNvPr>
          <p:cNvSpPr>
            <a:spLocks noGrp="1"/>
          </p:cNvSpPr>
          <p:nvPr>
            <p:ph type="sldNum" sz="quarter" idx="12"/>
          </p:nvPr>
        </p:nvSpPr>
        <p:spPr/>
        <p:txBody>
          <a:bodyPr/>
          <a:lstStyle/>
          <a:p>
            <a:fld id="{1C4FB596-E341-4FE4-A09A-21082F1C00CD}" type="slidenum">
              <a:rPr lang="en-US" smtClean="0"/>
              <a:t>‹#›</a:t>
            </a:fld>
            <a:endParaRPr lang="en-US"/>
          </a:p>
        </p:txBody>
      </p:sp>
    </p:spTree>
    <p:extLst>
      <p:ext uri="{BB962C8B-B14F-4D97-AF65-F5344CB8AC3E}">
        <p14:creationId xmlns:p14="http://schemas.microsoft.com/office/powerpoint/2010/main" val="386529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396B4-9B58-4272-8ECA-0CCD64547EB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C892807-61CB-41AD-8272-274BC958F111}"/>
              </a:ext>
            </a:extLst>
          </p:cNvPr>
          <p:cNvSpPr>
            <a:spLocks noGrp="1"/>
          </p:cNvSpPr>
          <p:nvPr>
            <p:ph type="dt" sz="half" idx="10"/>
          </p:nvPr>
        </p:nvSpPr>
        <p:spPr/>
        <p:txBody>
          <a:bodyPr/>
          <a:lstStyle/>
          <a:p>
            <a:fld id="{D4F91F23-65C8-4E4A-9A36-306EE16E226D}" type="datetimeFigureOut">
              <a:rPr lang="en-US" smtClean="0"/>
              <a:t>5/31/2018</a:t>
            </a:fld>
            <a:endParaRPr lang="en-US"/>
          </a:p>
        </p:txBody>
      </p:sp>
      <p:sp>
        <p:nvSpPr>
          <p:cNvPr id="4" name="Footer Placeholder 3">
            <a:extLst>
              <a:ext uri="{FF2B5EF4-FFF2-40B4-BE49-F238E27FC236}">
                <a16:creationId xmlns:a16="http://schemas.microsoft.com/office/drawing/2014/main" id="{A8A14943-49D0-4683-90E2-1FECB0F9FF0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C6FCF33-1326-4FAE-BD7D-083CE494A277}"/>
              </a:ext>
            </a:extLst>
          </p:cNvPr>
          <p:cNvSpPr>
            <a:spLocks noGrp="1"/>
          </p:cNvSpPr>
          <p:nvPr>
            <p:ph type="sldNum" sz="quarter" idx="12"/>
          </p:nvPr>
        </p:nvSpPr>
        <p:spPr/>
        <p:txBody>
          <a:bodyPr/>
          <a:lstStyle/>
          <a:p>
            <a:fld id="{1C4FB596-E341-4FE4-A09A-21082F1C00CD}" type="slidenum">
              <a:rPr lang="en-US" smtClean="0"/>
              <a:t>‹#›</a:t>
            </a:fld>
            <a:endParaRPr lang="en-US"/>
          </a:p>
        </p:txBody>
      </p:sp>
    </p:spTree>
    <p:extLst>
      <p:ext uri="{BB962C8B-B14F-4D97-AF65-F5344CB8AC3E}">
        <p14:creationId xmlns:p14="http://schemas.microsoft.com/office/powerpoint/2010/main" val="789433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6A7F8D-3882-4036-AD88-F8E7E539B05C}"/>
              </a:ext>
            </a:extLst>
          </p:cNvPr>
          <p:cNvSpPr>
            <a:spLocks noGrp="1"/>
          </p:cNvSpPr>
          <p:nvPr>
            <p:ph type="dt" sz="half" idx="10"/>
          </p:nvPr>
        </p:nvSpPr>
        <p:spPr/>
        <p:txBody>
          <a:bodyPr/>
          <a:lstStyle/>
          <a:p>
            <a:fld id="{D4F91F23-65C8-4E4A-9A36-306EE16E226D}" type="datetimeFigureOut">
              <a:rPr lang="en-US" smtClean="0"/>
              <a:t>5/31/2018</a:t>
            </a:fld>
            <a:endParaRPr lang="en-US"/>
          </a:p>
        </p:txBody>
      </p:sp>
      <p:sp>
        <p:nvSpPr>
          <p:cNvPr id="3" name="Footer Placeholder 2">
            <a:extLst>
              <a:ext uri="{FF2B5EF4-FFF2-40B4-BE49-F238E27FC236}">
                <a16:creationId xmlns:a16="http://schemas.microsoft.com/office/drawing/2014/main" id="{D84E668E-8571-4C65-B466-DF671D4C5BE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2CB85F5-C65C-4C0F-B344-CC60153E29B8}"/>
              </a:ext>
            </a:extLst>
          </p:cNvPr>
          <p:cNvSpPr>
            <a:spLocks noGrp="1"/>
          </p:cNvSpPr>
          <p:nvPr>
            <p:ph type="sldNum" sz="quarter" idx="12"/>
          </p:nvPr>
        </p:nvSpPr>
        <p:spPr/>
        <p:txBody>
          <a:bodyPr/>
          <a:lstStyle/>
          <a:p>
            <a:fld id="{1C4FB596-E341-4FE4-A09A-21082F1C00CD}" type="slidenum">
              <a:rPr lang="en-US" smtClean="0"/>
              <a:t>‹#›</a:t>
            </a:fld>
            <a:endParaRPr lang="en-US"/>
          </a:p>
        </p:txBody>
      </p:sp>
    </p:spTree>
    <p:extLst>
      <p:ext uri="{BB962C8B-B14F-4D97-AF65-F5344CB8AC3E}">
        <p14:creationId xmlns:p14="http://schemas.microsoft.com/office/powerpoint/2010/main" val="3613803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932BA-94DE-4A5E-9D60-D5C8ECB72A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EC3009D-B32D-4034-B5A1-D85E32F289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3329207-8593-4A54-B266-7F7DF3206D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2EA3A77-7D50-4CC7-8168-617F1CA05C70}"/>
              </a:ext>
            </a:extLst>
          </p:cNvPr>
          <p:cNvSpPr>
            <a:spLocks noGrp="1"/>
          </p:cNvSpPr>
          <p:nvPr>
            <p:ph type="dt" sz="half" idx="10"/>
          </p:nvPr>
        </p:nvSpPr>
        <p:spPr/>
        <p:txBody>
          <a:bodyPr/>
          <a:lstStyle/>
          <a:p>
            <a:fld id="{D4F91F23-65C8-4E4A-9A36-306EE16E226D}" type="datetimeFigureOut">
              <a:rPr lang="en-US" smtClean="0"/>
              <a:t>5/31/2018</a:t>
            </a:fld>
            <a:endParaRPr lang="en-US"/>
          </a:p>
        </p:txBody>
      </p:sp>
      <p:sp>
        <p:nvSpPr>
          <p:cNvPr id="6" name="Footer Placeholder 5">
            <a:extLst>
              <a:ext uri="{FF2B5EF4-FFF2-40B4-BE49-F238E27FC236}">
                <a16:creationId xmlns:a16="http://schemas.microsoft.com/office/drawing/2014/main" id="{DBFFBDB8-2E99-4DBF-A865-AC97A2E63F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4C992E-9440-4D4F-8F67-1B5D1F18963B}"/>
              </a:ext>
            </a:extLst>
          </p:cNvPr>
          <p:cNvSpPr>
            <a:spLocks noGrp="1"/>
          </p:cNvSpPr>
          <p:nvPr>
            <p:ph type="sldNum" sz="quarter" idx="12"/>
          </p:nvPr>
        </p:nvSpPr>
        <p:spPr/>
        <p:txBody>
          <a:bodyPr/>
          <a:lstStyle/>
          <a:p>
            <a:fld id="{1C4FB596-E341-4FE4-A09A-21082F1C00CD}" type="slidenum">
              <a:rPr lang="en-US" smtClean="0"/>
              <a:t>‹#›</a:t>
            </a:fld>
            <a:endParaRPr lang="en-US"/>
          </a:p>
        </p:txBody>
      </p:sp>
    </p:spTree>
    <p:extLst>
      <p:ext uri="{BB962C8B-B14F-4D97-AF65-F5344CB8AC3E}">
        <p14:creationId xmlns:p14="http://schemas.microsoft.com/office/powerpoint/2010/main" val="258641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C013B-D101-4B85-8DCC-09337A93A0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C2780EB-B793-4D92-BB8C-889CB44F15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73D3188-B8BE-4889-ABA9-D76147F7F4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BD8C748-37D5-40C9-ADED-25B6EB9BF024}"/>
              </a:ext>
            </a:extLst>
          </p:cNvPr>
          <p:cNvSpPr>
            <a:spLocks noGrp="1"/>
          </p:cNvSpPr>
          <p:nvPr>
            <p:ph type="dt" sz="half" idx="10"/>
          </p:nvPr>
        </p:nvSpPr>
        <p:spPr/>
        <p:txBody>
          <a:bodyPr/>
          <a:lstStyle/>
          <a:p>
            <a:fld id="{D4F91F23-65C8-4E4A-9A36-306EE16E226D}" type="datetimeFigureOut">
              <a:rPr lang="en-US" smtClean="0"/>
              <a:t>5/31/2018</a:t>
            </a:fld>
            <a:endParaRPr lang="en-US"/>
          </a:p>
        </p:txBody>
      </p:sp>
      <p:sp>
        <p:nvSpPr>
          <p:cNvPr id="6" name="Footer Placeholder 5">
            <a:extLst>
              <a:ext uri="{FF2B5EF4-FFF2-40B4-BE49-F238E27FC236}">
                <a16:creationId xmlns:a16="http://schemas.microsoft.com/office/drawing/2014/main" id="{A0BDC4F9-74F6-491C-AEBD-4ECD39E955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B219D9-2430-433F-A829-C7D84AD2D558}"/>
              </a:ext>
            </a:extLst>
          </p:cNvPr>
          <p:cNvSpPr>
            <a:spLocks noGrp="1"/>
          </p:cNvSpPr>
          <p:nvPr>
            <p:ph type="sldNum" sz="quarter" idx="12"/>
          </p:nvPr>
        </p:nvSpPr>
        <p:spPr/>
        <p:txBody>
          <a:bodyPr/>
          <a:lstStyle/>
          <a:p>
            <a:fld id="{1C4FB596-E341-4FE4-A09A-21082F1C00CD}" type="slidenum">
              <a:rPr lang="en-US" smtClean="0"/>
              <a:t>‹#›</a:t>
            </a:fld>
            <a:endParaRPr lang="en-US"/>
          </a:p>
        </p:txBody>
      </p:sp>
    </p:spTree>
    <p:extLst>
      <p:ext uri="{BB962C8B-B14F-4D97-AF65-F5344CB8AC3E}">
        <p14:creationId xmlns:p14="http://schemas.microsoft.com/office/powerpoint/2010/main" val="2773429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B7F7A0-4060-4989-B7C6-9C956775BD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255E69F-6FCC-4783-B92D-891EE9C4F0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37E81F-F6D6-4D04-8021-C7CDC3CFC3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F91F23-65C8-4E4A-9A36-306EE16E226D}" type="datetimeFigureOut">
              <a:rPr lang="en-US" smtClean="0"/>
              <a:t>5/31/2018</a:t>
            </a:fld>
            <a:endParaRPr lang="en-US"/>
          </a:p>
        </p:txBody>
      </p:sp>
      <p:sp>
        <p:nvSpPr>
          <p:cNvPr id="5" name="Footer Placeholder 4">
            <a:extLst>
              <a:ext uri="{FF2B5EF4-FFF2-40B4-BE49-F238E27FC236}">
                <a16:creationId xmlns:a16="http://schemas.microsoft.com/office/drawing/2014/main" id="{CCB2D52E-EF87-46FD-90D8-C8440F618B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465CCBF-A93D-4FCA-8697-2202B19FE7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4FB596-E341-4FE4-A09A-21082F1C00CD}" type="slidenum">
              <a:rPr lang="en-US" smtClean="0"/>
              <a:t>‹#›</a:t>
            </a:fld>
            <a:endParaRPr lang="en-US"/>
          </a:p>
        </p:txBody>
      </p:sp>
    </p:spTree>
    <p:extLst>
      <p:ext uri="{BB962C8B-B14F-4D97-AF65-F5344CB8AC3E}">
        <p14:creationId xmlns:p14="http://schemas.microsoft.com/office/powerpoint/2010/main" val="30961631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4131232-2EC6-4E3A-A8C2-8695DFA722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7764"/>
            <a:ext cx="12192000" cy="6858000"/>
          </a:xfrm>
          <a:prstGeom prst="rect">
            <a:avLst/>
          </a:prstGeom>
        </p:spPr>
      </p:pic>
      <p:sp>
        <p:nvSpPr>
          <p:cNvPr id="6" name="Rectangle 5">
            <a:extLst>
              <a:ext uri="{FF2B5EF4-FFF2-40B4-BE49-F238E27FC236}">
                <a16:creationId xmlns:a16="http://schemas.microsoft.com/office/drawing/2014/main" id="{808D2E8C-67EC-4109-A5F5-E12C4EAD029A}"/>
              </a:ext>
            </a:extLst>
          </p:cNvPr>
          <p:cNvSpPr/>
          <p:nvPr/>
        </p:nvSpPr>
        <p:spPr>
          <a:xfrm>
            <a:off x="4107947" y="624180"/>
            <a:ext cx="4960042" cy="5624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INVITED SPEAKER PROGRAM</a:t>
            </a:r>
          </a:p>
        </p:txBody>
      </p:sp>
      <p:sp>
        <p:nvSpPr>
          <p:cNvPr id="7" name="Rectangle 6">
            <a:extLst>
              <a:ext uri="{FF2B5EF4-FFF2-40B4-BE49-F238E27FC236}">
                <a16:creationId xmlns:a16="http://schemas.microsoft.com/office/drawing/2014/main" id="{E3062707-3006-466F-8038-6D2F1A062CD1}"/>
              </a:ext>
            </a:extLst>
          </p:cNvPr>
          <p:cNvSpPr/>
          <p:nvPr/>
        </p:nvSpPr>
        <p:spPr>
          <a:xfrm>
            <a:off x="2750113" y="211818"/>
            <a:ext cx="7675711" cy="461665"/>
          </a:xfrm>
          <a:prstGeom prst="rect">
            <a:avLst/>
          </a:prstGeom>
          <a:noFill/>
        </p:spPr>
        <p:txBody>
          <a:bodyPr wrap="square" lIns="91440" tIns="45720" rIns="91440" bIns="45720">
            <a:spAutoFit/>
          </a:bodyPr>
          <a:lstStyle/>
          <a:p>
            <a:pPr algn="ctr"/>
            <a:r>
              <a:rPr lang="en-US" sz="2400" b="1" dirty="0">
                <a:ln w="9525">
                  <a:solidFill>
                    <a:schemeClr val="bg1"/>
                  </a:solidFill>
                  <a:prstDash val="solid"/>
                </a:ln>
                <a:solidFill>
                  <a:schemeClr val="bg1"/>
                </a:solidFill>
                <a:latin typeface="Arial" panose="020B0604020202020204" pitchFamily="34" charset="0"/>
                <a:cs typeface="Arial" panose="020B0604020202020204" pitchFamily="34" charset="0"/>
              </a:rPr>
              <a:t>FUTURE EARTH MONGOLIAN COMMITTEE</a:t>
            </a:r>
          </a:p>
        </p:txBody>
      </p:sp>
      <p:pic>
        <p:nvPicPr>
          <p:cNvPr id="8" name="Picture 7">
            <a:extLst>
              <a:ext uri="{FF2B5EF4-FFF2-40B4-BE49-F238E27FC236}">
                <a16:creationId xmlns:a16="http://schemas.microsoft.com/office/drawing/2014/main" id="{024B9A57-830E-45FE-9BED-A88166120072}"/>
              </a:ext>
            </a:extLst>
          </p:cNvPr>
          <p:cNvPicPr>
            <a:picLocks noChangeAspect="1"/>
          </p:cNvPicPr>
          <p:nvPr/>
        </p:nvPicPr>
        <p:blipFill rotWithShape="1">
          <a:blip r:embed="rId3"/>
          <a:srcRect l="32461" t="6332" r="31265" b="6364"/>
          <a:stretch/>
        </p:blipFill>
        <p:spPr>
          <a:xfrm>
            <a:off x="1708434" y="23552"/>
            <a:ext cx="1180475" cy="1189593"/>
          </a:xfrm>
          <a:prstGeom prst="rect">
            <a:avLst/>
          </a:prstGeom>
        </p:spPr>
      </p:pic>
      <p:pic>
        <p:nvPicPr>
          <p:cNvPr id="9" name="Picture 8">
            <a:extLst>
              <a:ext uri="{FF2B5EF4-FFF2-40B4-BE49-F238E27FC236}">
                <a16:creationId xmlns:a16="http://schemas.microsoft.com/office/drawing/2014/main" id="{E02C48E9-8BF8-429A-9219-5EA8411B06AB}"/>
              </a:ext>
            </a:extLst>
          </p:cNvPr>
          <p:cNvPicPr>
            <a:picLocks noChangeAspect="1"/>
          </p:cNvPicPr>
          <p:nvPr/>
        </p:nvPicPr>
        <p:blipFill>
          <a:blip r:embed="rId4"/>
          <a:stretch>
            <a:fillRect/>
          </a:stretch>
        </p:blipFill>
        <p:spPr>
          <a:xfrm>
            <a:off x="206161" y="8432"/>
            <a:ext cx="1180475" cy="1180475"/>
          </a:xfrm>
          <a:prstGeom prst="rect">
            <a:avLst/>
          </a:prstGeom>
        </p:spPr>
      </p:pic>
      <p:sp>
        <p:nvSpPr>
          <p:cNvPr id="10" name="TextBox 9">
            <a:extLst>
              <a:ext uri="{FF2B5EF4-FFF2-40B4-BE49-F238E27FC236}">
                <a16:creationId xmlns:a16="http://schemas.microsoft.com/office/drawing/2014/main" id="{ADCF475A-2413-4A0F-993B-1942DF99F833}"/>
              </a:ext>
            </a:extLst>
          </p:cNvPr>
          <p:cNvSpPr txBox="1"/>
          <p:nvPr/>
        </p:nvSpPr>
        <p:spPr>
          <a:xfrm>
            <a:off x="2744471" y="1127518"/>
            <a:ext cx="7255206" cy="400110"/>
          </a:xfrm>
          <a:prstGeom prst="rect">
            <a:avLst/>
          </a:prstGeom>
          <a:noFill/>
        </p:spPr>
        <p:txBody>
          <a:bodyPr wrap="square" rtlCol="0">
            <a:spAutoFit/>
          </a:bodyPr>
          <a:lstStyle/>
          <a:p>
            <a:r>
              <a:rPr lang="en-US" sz="2000" dirty="0">
                <a:solidFill>
                  <a:schemeClr val="bg1"/>
                </a:solidFill>
                <a:effectLst>
                  <a:outerShdw blurRad="38100" dist="38100" dir="2700000" algn="tl">
                    <a:srgbClr val="000000">
                      <a:alpha val="43137"/>
                    </a:srgbClr>
                  </a:outerShdw>
                </a:effectLst>
              </a:rPr>
              <a:t>                      10:00 June 8, 2018      Library, room #502, NUM</a:t>
            </a:r>
          </a:p>
        </p:txBody>
      </p:sp>
      <p:pic>
        <p:nvPicPr>
          <p:cNvPr id="11" name="Picture 10">
            <a:extLst>
              <a:ext uri="{FF2B5EF4-FFF2-40B4-BE49-F238E27FC236}">
                <a16:creationId xmlns:a16="http://schemas.microsoft.com/office/drawing/2014/main" id="{66FEC6BF-E9E1-4B19-959E-E344EF86EADC}"/>
              </a:ext>
            </a:extLst>
          </p:cNvPr>
          <p:cNvPicPr>
            <a:picLocks noChangeAspect="1"/>
          </p:cNvPicPr>
          <p:nvPr/>
        </p:nvPicPr>
        <p:blipFill>
          <a:blip r:embed="rId5"/>
          <a:stretch>
            <a:fillRect/>
          </a:stretch>
        </p:blipFill>
        <p:spPr>
          <a:xfrm>
            <a:off x="561189" y="1878905"/>
            <a:ext cx="1905000" cy="2000250"/>
          </a:xfrm>
          <a:prstGeom prst="rect">
            <a:avLst/>
          </a:prstGeom>
          <a:effectLst>
            <a:glow rad="228600">
              <a:schemeClr val="accent5">
                <a:satMod val="175000"/>
                <a:alpha val="40000"/>
              </a:schemeClr>
            </a:glow>
            <a:outerShdw blurRad="50800" dist="38100" dir="2700000" algn="tl" rotWithShape="0">
              <a:prstClr val="black">
                <a:alpha val="40000"/>
              </a:prstClr>
            </a:outerShdw>
          </a:effectLst>
        </p:spPr>
      </p:pic>
      <p:sp>
        <p:nvSpPr>
          <p:cNvPr id="12" name="Rectangle 11">
            <a:extLst>
              <a:ext uri="{FF2B5EF4-FFF2-40B4-BE49-F238E27FC236}">
                <a16:creationId xmlns:a16="http://schemas.microsoft.com/office/drawing/2014/main" id="{FC9EA9E8-DC4A-4CDC-BFB9-8D954C8B1F56}"/>
              </a:ext>
            </a:extLst>
          </p:cNvPr>
          <p:cNvSpPr/>
          <p:nvPr/>
        </p:nvSpPr>
        <p:spPr>
          <a:xfrm>
            <a:off x="2888909" y="2108374"/>
            <a:ext cx="7959095" cy="1015663"/>
          </a:xfrm>
          <a:prstGeom prst="rect">
            <a:avLst/>
          </a:prstGeom>
        </p:spPr>
        <p:txBody>
          <a:bodyPr wrap="square">
            <a:spAutoFit/>
          </a:bodyPr>
          <a:lstStyle/>
          <a:p>
            <a:pPr>
              <a:spcAft>
                <a:spcPts val="0"/>
              </a:spcAft>
            </a:pPr>
            <a:r>
              <a:rPr lang="en-US" sz="2000" b="1" i="1" kern="100" dirty="0">
                <a:solidFill>
                  <a:srgbClr val="FFFF00"/>
                </a:solidFill>
                <a:effectLst>
                  <a:outerShdw blurRad="38100" dist="38100" dir="2700000" algn="tl">
                    <a:srgbClr val="000000">
                      <a:alpha val="43137"/>
                    </a:srgbClr>
                  </a:outerShdw>
                </a:effectLst>
                <a:ea typeface="Times New Roman" panose="02020603050405020304" pitchFamily="18" charset="0"/>
              </a:rPr>
              <a:t>Prof. YASUNORI </a:t>
            </a:r>
            <a:r>
              <a:rPr lang="en-US" sz="2000" b="1" i="1" kern="100" dirty="0" err="1">
                <a:solidFill>
                  <a:srgbClr val="FFFF00"/>
                </a:solidFill>
                <a:effectLst>
                  <a:outerShdw blurRad="38100" dist="38100" dir="2700000" algn="tl">
                    <a:srgbClr val="000000">
                      <a:alpha val="43137"/>
                    </a:srgbClr>
                  </a:outerShdw>
                </a:effectLst>
                <a:ea typeface="Times New Roman" panose="02020603050405020304" pitchFamily="18" charset="0"/>
              </a:rPr>
              <a:t>Tetsuzo</a:t>
            </a:r>
            <a:r>
              <a:rPr lang="en-US" sz="2000" b="1" i="1" kern="100" dirty="0">
                <a:solidFill>
                  <a:srgbClr val="FFFF00"/>
                </a:solidFill>
                <a:effectLst>
                  <a:outerShdw blurRad="38100" dist="38100" dir="2700000" algn="tl">
                    <a:srgbClr val="000000">
                      <a:alpha val="43137"/>
                    </a:srgbClr>
                  </a:outerShdw>
                </a:effectLst>
                <a:ea typeface="Times New Roman" panose="02020603050405020304" pitchFamily="18" charset="0"/>
              </a:rPr>
              <a:t>,</a:t>
            </a:r>
          </a:p>
          <a:p>
            <a:pPr>
              <a:spcAft>
                <a:spcPts val="0"/>
              </a:spcAft>
            </a:pPr>
            <a:r>
              <a:rPr lang="en-US" sz="2000" b="1" i="1" kern="100" dirty="0">
                <a:solidFill>
                  <a:schemeClr val="bg1"/>
                </a:solidFill>
                <a:effectLst>
                  <a:outerShdw blurRad="38100" dist="38100" dir="2700000" algn="tl">
                    <a:srgbClr val="000000">
                      <a:alpha val="43137"/>
                    </a:srgbClr>
                  </a:outerShdw>
                </a:effectLst>
                <a:ea typeface="Times New Roman" panose="02020603050405020304" pitchFamily="18" charset="0"/>
              </a:rPr>
              <a:t>Director General, Research Institute for Humanity and Nature (RIHN), Japan</a:t>
            </a:r>
          </a:p>
        </p:txBody>
      </p:sp>
      <p:pic>
        <p:nvPicPr>
          <p:cNvPr id="13" name="Picture 12">
            <a:extLst>
              <a:ext uri="{FF2B5EF4-FFF2-40B4-BE49-F238E27FC236}">
                <a16:creationId xmlns:a16="http://schemas.microsoft.com/office/drawing/2014/main" id="{3AAC88C8-4067-40D3-BAB6-37C672D84ACB}"/>
              </a:ext>
            </a:extLst>
          </p:cNvPr>
          <p:cNvPicPr>
            <a:picLocks noChangeAspect="1"/>
          </p:cNvPicPr>
          <p:nvPr/>
        </p:nvPicPr>
        <p:blipFill>
          <a:blip r:embed="rId6"/>
          <a:stretch>
            <a:fillRect/>
          </a:stretch>
        </p:blipFill>
        <p:spPr>
          <a:xfrm>
            <a:off x="532856" y="4424904"/>
            <a:ext cx="1933333" cy="2095238"/>
          </a:xfrm>
          <a:prstGeom prst="rect">
            <a:avLst/>
          </a:prstGeom>
          <a:ln>
            <a:noFill/>
          </a:ln>
          <a:effectLst>
            <a:glow rad="63500">
              <a:schemeClr val="accent5">
                <a:satMod val="175000"/>
                <a:alpha val="40000"/>
              </a:schemeClr>
            </a:glow>
            <a:softEdge rad="112500"/>
          </a:effectLst>
        </p:spPr>
      </p:pic>
      <p:sp>
        <p:nvSpPr>
          <p:cNvPr id="14" name="Rectangle 13">
            <a:extLst>
              <a:ext uri="{FF2B5EF4-FFF2-40B4-BE49-F238E27FC236}">
                <a16:creationId xmlns:a16="http://schemas.microsoft.com/office/drawing/2014/main" id="{27451BDF-EC56-4A6D-AB47-344605F680D5}"/>
              </a:ext>
            </a:extLst>
          </p:cNvPr>
          <p:cNvSpPr/>
          <p:nvPr/>
        </p:nvSpPr>
        <p:spPr>
          <a:xfrm>
            <a:off x="2888909" y="5472523"/>
            <a:ext cx="9111180" cy="1169551"/>
          </a:xfrm>
          <a:prstGeom prst="rect">
            <a:avLst/>
          </a:prstGeo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a:spAutoFit/>
          </a:bodyPr>
          <a:lstStyle/>
          <a:p>
            <a:pPr algn="just">
              <a:spcAft>
                <a:spcPts val="0"/>
              </a:spcAft>
            </a:pPr>
            <a:r>
              <a:rPr lang="en-US" sz="1400" b="1" kern="100" dirty="0">
                <a:solidFill>
                  <a:schemeClr val="tx2"/>
                </a:solidFill>
                <a:ea typeface="SimSun" panose="02010600030101010101" pitchFamily="2" charset="-122"/>
              </a:rPr>
              <a:t>Bibliography:</a:t>
            </a:r>
            <a:r>
              <a:rPr lang="en-US" sz="1400" kern="100" dirty="0">
                <a:solidFill>
                  <a:schemeClr val="tx2"/>
                </a:solidFill>
                <a:ea typeface="SimSun" panose="02010600030101010101" pitchFamily="2" charset="-122"/>
              </a:rPr>
              <a:t> Prof. </a:t>
            </a:r>
            <a:r>
              <a:rPr lang="en-US" sz="1400" kern="100" dirty="0">
                <a:solidFill>
                  <a:schemeClr val="tx2"/>
                </a:solidFill>
                <a:ea typeface="MS Mincho"/>
              </a:rPr>
              <a:t>JIA </a:t>
            </a:r>
            <a:r>
              <a:rPr lang="en-US" sz="1400" kern="100" dirty="0" err="1">
                <a:solidFill>
                  <a:schemeClr val="tx2"/>
                </a:solidFill>
                <a:ea typeface="MS Mincho"/>
              </a:rPr>
              <a:t>Gensuo</a:t>
            </a:r>
            <a:r>
              <a:rPr lang="en-US" sz="1400" kern="100" dirty="0">
                <a:solidFill>
                  <a:schemeClr val="tx2"/>
                </a:solidFill>
                <a:ea typeface="SimSun" panose="02010600030101010101" pitchFamily="2" charset="-122"/>
              </a:rPr>
              <a:t> has broad research interests in terrestrial ecology and atmospheric sciences, including multi-scale remote sensing of land surface processes, ecosystem-climate interactions, climate extremes and natural disasters, and climate change impacts and adaptation. He published over 90 peer reviewed papers in science journals including </a:t>
            </a:r>
            <a:r>
              <a:rPr lang="en-US" sz="1400" i="1" kern="100" dirty="0">
                <a:solidFill>
                  <a:schemeClr val="tx2"/>
                </a:solidFill>
                <a:ea typeface="SimSun" panose="02010600030101010101" pitchFamily="2" charset="-122"/>
              </a:rPr>
              <a:t>Science, </a:t>
            </a:r>
            <a:r>
              <a:rPr lang="en-US" sz="1400" i="1" kern="100" dirty="0">
                <a:solidFill>
                  <a:schemeClr val="tx2"/>
                </a:solidFill>
                <a:ea typeface="FangSong_GB2312"/>
              </a:rPr>
              <a:t>Global Change Biology, BAMS, Remote Sensing of Environment, Geophysical Research Letters,</a:t>
            </a:r>
            <a:r>
              <a:rPr lang="en-US" sz="1400" kern="100" dirty="0">
                <a:solidFill>
                  <a:schemeClr val="tx2"/>
                </a:solidFill>
                <a:ea typeface="FangSong_GB2312"/>
              </a:rPr>
              <a:t> and</a:t>
            </a:r>
            <a:r>
              <a:rPr lang="en-US" sz="1400" i="1" kern="100" dirty="0">
                <a:solidFill>
                  <a:schemeClr val="tx2"/>
                </a:solidFill>
                <a:ea typeface="FangSong_GB2312"/>
              </a:rPr>
              <a:t> Climatic Change</a:t>
            </a:r>
            <a:r>
              <a:rPr lang="en-US" sz="1400" kern="100" dirty="0">
                <a:solidFill>
                  <a:schemeClr val="tx2"/>
                </a:solidFill>
                <a:ea typeface="FangSong_GB2312"/>
              </a:rPr>
              <a:t> in recent years. </a:t>
            </a:r>
            <a:endParaRPr lang="en-US" sz="1400" kern="100" dirty="0">
              <a:solidFill>
                <a:schemeClr val="tx2"/>
              </a:solidFill>
              <a:ea typeface="Century" panose="02040604050505020304" pitchFamily="18" charset="0"/>
            </a:endParaRPr>
          </a:p>
        </p:txBody>
      </p:sp>
      <p:sp>
        <p:nvSpPr>
          <p:cNvPr id="15" name="Rectangle 14">
            <a:extLst>
              <a:ext uri="{FF2B5EF4-FFF2-40B4-BE49-F238E27FC236}">
                <a16:creationId xmlns:a16="http://schemas.microsoft.com/office/drawing/2014/main" id="{AE1C6691-02B7-4F40-BEBC-F48FF307D850}"/>
              </a:ext>
            </a:extLst>
          </p:cNvPr>
          <p:cNvSpPr/>
          <p:nvPr/>
        </p:nvSpPr>
        <p:spPr>
          <a:xfrm>
            <a:off x="2865991" y="4530106"/>
            <a:ext cx="9046592" cy="1015663"/>
          </a:xfrm>
          <a:prstGeom prst="rect">
            <a:avLst/>
          </a:prstGeom>
        </p:spPr>
        <p:txBody>
          <a:bodyPr wrap="square">
            <a:spAutoFit/>
          </a:bodyPr>
          <a:lstStyle/>
          <a:p>
            <a:pPr>
              <a:spcAft>
                <a:spcPts val="0"/>
              </a:spcAft>
            </a:pPr>
            <a:r>
              <a:rPr lang="en-US" sz="2000" b="1" i="1" kern="100" dirty="0">
                <a:solidFill>
                  <a:srgbClr val="FFFF00"/>
                </a:solidFill>
                <a:effectLst>
                  <a:outerShdw blurRad="38100" dist="38100" dir="2700000" algn="tl">
                    <a:srgbClr val="000000">
                      <a:alpha val="43137"/>
                    </a:srgbClr>
                  </a:outerShdw>
                </a:effectLst>
                <a:ea typeface="MS Mincho"/>
              </a:rPr>
              <a:t>Prof. JIA </a:t>
            </a:r>
            <a:r>
              <a:rPr lang="en-US" sz="2000" b="1" i="1" kern="100" dirty="0" err="1">
                <a:solidFill>
                  <a:srgbClr val="FFFF00"/>
                </a:solidFill>
                <a:effectLst>
                  <a:outerShdw blurRad="38100" dist="38100" dir="2700000" algn="tl">
                    <a:srgbClr val="000000">
                      <a:alpha val="43137"/>
                    </a:srgbClr>
                  </a:outerShdw>
                </a:effectLst>
                <a:ea typeface="MS Mincho"/>
              </a:rPr>
              <a:t>Gensuo</a:t>
            </a:r>
            <a:r>
              <a:rPr lang="en-US" sz="2000" b="1" i="1" kern="100" dirty="0">
                <a:solidFill>
                  <a:srgbClr val="FFFF00"/>
                </a:solidFill>
                <a:effectLst>
                  <a:outerShdw blurRad="38100" dist="38100" dir="2700000" algn="tl">
                    <a:srgbClr val="000000">
                      <a:alpha val="43137"/>
                    </a:srgbClr>
                  </a:outerShdw>
                </a:effectLst>
                <a:ea typeface="MS Mincho"/>
              </a:rPr>
              <a:t>, </a:t>
            </a:r>
            <a:endParaRPr lang="en-US" sz="2000" b="1" i="1" kern="100" dirty="0">
              <a:solidFill>
                <a:srgbClr val="FFFF00"/>
              </a:solidFill>
              <a:effectLst>
                <a:outerShdw blurRad="38100" dist="38100" dir="2700000" algn="tl">
                  <a:srgbClr val="000000">
                    <a:alpha val="43137"/>
                  </a:srgbClr>
                </a:outerShdw>
              </a:effectLst>
              <a:ea typeface="Century" panose="02040604050505020304" pitchFamily="18" charset="0"/>
            </a:endParaRPr>
          </a:p>
          <a:p>
            <a:pPr>
              <a:spcAft>
                <a:spcPts val="0"/>
              </a:spcAft>
            </a:pPr>
            <a:r>
              <a:rPr lang="en-US" sz="2000" b="1" i="1" kern="100" dirty="0">
                <a:solidFill>
                  <a:schemeClr val="bg1"/>
                </a:solidFill>
                <a:effectLst>
                  <a:outerShdw blurRad="38100" dist="38100" dir="2700000" algn="tl">
                    <a:srgbClr val="000000">
                      <a:alpha val="43137"/>
                    </a:srgbClr>
                  </a:outerShdw>
                </a:effectLst>
                <a:ea typeface="Times New Roman" panose="02020603050405020304" pitchFamily="18" charset="0"/>
              </a:rPr>
              <a:t>Deputy Director, Key Lab of Regional Climate-Environment for East Asia, Institute of Atmospheric Physics, CAS, China</a:t>
            </a:r>
            <a:endParaRPr lang="en-US" sz="2000" b="1" i="1" kern="100" dirty="0">
              <a:solidFill>
                <a:schemeClr val="bg1"/>
              </a:solidFill>
              <a:effectLst>
                <a:outerShdw blurRad="38100" dist="38100" dir="2700000" algn="tl">
                  <a:srgbClr val="000000">
                    <a:alpha val="43137"/>
                  </a:srgbClr>
                </a:outerShdw>
              </a:effectLst>
              <a:ea typeface="Century" panose="02040604050505020304" pitchFamily="18" charset="0"/>
            </a:endParaRPr>
          </a:p>
        </p:txBody>
      </p:sp>
      <p:sp>
        <p:nvSpPr>
          <p:cNvPr id="16" name="Rectangle 15">
            <a:extLst>
              <a:ext uri="{FF2B5EF4-FFF2-40B4-BE49-F238E27FC236}">
                <a16:creationId xmlns:a16="http://schemas.microsoft.com/office/drawing/2014/main" id="{BB3D381F-5CD5-4DD7-AA85-F2EF8F14D6DA}"/>
              </a:ext>
            </a:extLst>
          </p:cNvPr>
          <p:cNvSpPr/>
          <p:nvPr/>
        </p:nvSpPr>
        <p:spPr>
          <a:xfrm>
            <a:off x="2855820" y="4195514"/>
            <a:ext cx="8127389" cy="400110"/>
          </a:xfrm>
          <a:prstGeom prst="rect">
            <a:avLst/>
          </a:prstGeom>
        </p:spPr>
        <p:txBody>
          <a:bodyPr wrap="square">
            <a:spAutoFit/>
          </a:bodyPr>
          <a:lstStyle/>
          <a:p>
            <a:pPr defTabSz="1689537" fontAlgn="auto">
              <a:spcBef>
                <a:spcPts val="0"/>
              </a:spcBef>
              <a:spcAft>
                <a:spcPts val="0"/>
              </a:spcAft>
              <a:defRPr/>
            </a:pPr>
            <a:r>
              <a:rPr lang="en-US" sz="2000" b="1" kern="100" dirty="0">
                <a:solidFill>
                  <a:srgbClr val="FFFF00"/>
                </a:solidFill>
                <a:effectLst>
                  <a:outerShdw blurRad="38100" dist="38100" dir="2700000" algn="tl">
                    <a:srgbClr val="000000">
                      <a:alpha val="43137"/>
                    </a:srgbClr>
                  </a:outerShdw>
                </a:effectLst>
                <a:ea typeface="Times New Roman" panose="02020603050405020304" pitchFamily="18" charset="0"/>
              </a:rPr>
              <a:t>Digital Belt &amp; Road - Climate change and disaster risks</a:t>
            </a:r>
            <a:r>
              <a:rPr lang="mn-MN" sz="2000" b="1" kern="100" dirty="0">
                <a:solidFill>
                  <a:srgbClr val="FFFF00"/>
                </a:solidFill>
                <a:effectLst>
                  <a:outerShdw blurRad="38100" dist="38100" dir="2700000" algn="tl">
                    <a:srgbClr val="000000">
                      <a:alpha val="43137"/>
                    </a:srgbClr>
                  </a:outerShdw>
                </a:effectLst>
                <a:ea typeface="Times New Roman" panose="02020603050405020304" pitchFamily="18" charset="0"/>
              </a:rPr>
              <a:t>	      </a:t>
            </a:r>
            <a:r>
              <a:rPr lang="en-US" sz="2000" b="1" kern="100" dirty="0">
                <a:solidFill>
                  <a:schemeClr val="bg1"/>
                </a:solidFill>
                <a:effectLst>
                  <a:outerShdw blurRad="38100" dist="38100" dir="2700000" algn="tl">
                    <a:srgbClr val="000000">
                      <a:alpha val="43137"/>
                    </a:srgbClr>
                  </a:outerShdw>
                </a:effectLst>
                <a:ea typeface="Times New Roman" panose="02020603050405020304" pitchFamily="18" charset="0"/>
              </a:rPr>
              <a:t> </a:t>
            </a:r>
            <a:endParaRPr lang="en-US" sz="2000" b="1" kern="100" dirty="0">
              <a:solidFill>
                <a:schemeClr val="bg1"/>
              </a:solidFill>
              <a:effectLst>
                <a:outerShdw blurRad="38100" dist="38100" dir="2700000" algn="tl">
                  <a:srgbClr val="000000">
                    <a:alpha val="43137"/>
                  </a:srgbClr>
                </a:outerShdw>
              </a:effectLst>
              <a:ea typeface="Century" panose="02040604050505020304" pitchFamily="18" charset="0"/>
            </a:endParaRPr>
          </a:p>
        </p:txBody>
      </p:sp>
      <p:sp>
        <p:nvSpPr>
          <p:cNvPr id="17" name="Rectangle 16">
            <a:extLst>
              <a:ext uri="{FF2B5EF4-FFF2-40B4-BE49-F238E27FC236}">
                <a16:creationId xmlns:a16="http://schemas.microsoft.com/office/drawing/2014/main" id="{CDA4E14D-BF82-437B-97C9-7F535F690513}"/>
              </a:ext>
            </a:extLst>
          </p:cNvPr>
          <p:cNvSpPr/>
          <p:nvPr/>
        </p:nvSpPr>
        <p:spPr>
          <a:xfrm>
            <a:off x="2888909" y="1678850"/>
            <a:ext cx="8019377" cy="400110"/>
          </a:xfrm>
          <a:prstGeom prst="rect">
            <a:avLst/>
          </a:prstGeom>
        </p:spPr>
        <p:txBody>
          <a:bodyPr wrap="square">
            <a:spAutoFit/>
          </a:bodyPr>
          <a:lstStyle/>
          <a:p>
            <a:pPr defTabSz="1689537" fontAlgn="auto">
              <a:spcBef>
                <a:spcPts val="0"/>
              </a:spcBef>
              <a:spcAft>
                <a:spcPts val="0"/>
              </a:spcAft>
              <a:defRPr/>
            </a:pPr>
            <a:r>
              <a:rPr lang="en-US" sz="2000" b="1" dirty="0">
                <a:solidFill>
                  <a:srgbClr val="FFFF00"/>
                </a:solidFill>
                <a:effectLst>
                  <a:outerShdw blurRad="38100" dist="38100" dir="2700000" algn="tl">
                    <a:srgbClr val="000000">
                      <a:alpha val="43137"/>
                    </a:srgbClr>
                  </a:outerShdw>
                </a:effectLst>
              </a:rPr>
              <a:t>Future Earth: Research for Global Sustainability</a:t>
            </a:r>
            <a:endParaRPr lang="en-US" sz="2000" b="1" kern="100" dirty="0">
              <a:solidFill>
                <a:srgbClr val="FFFF00"/>
              </a:solidFill>
              <a:effectLst>
                <a:outerShdw blurRad="38100" dist="38100" dir="2700000" algn="tl">
                  <a:srgbClr val="000000">
                    <a:alpha val="43137"/>
                  </a:srgbClr>
                </a:outerShdw>
              </a:effectLst>
              <a:ea typeface="Century" panose="02040604050505020304" pitchFamily="18" charset="0"/>
            </a:endParaRPr>
          </a:p>
        </p:txBody>
      </p:sp>
      <p:sp>
        <p:nvSpPr>
          <p:cNvPr id="18" name="Rectangle 17">
            <a:extLst>
              <a:ext uri="{FF2B5EF4-FFF2-40B4-BE49-F238E27FC236}">
                <a16:creationId xmlns:a16="http://schemas.microsoft.com/office/drawing/2014/main" id="{3027264A-576C-404E-96C8-D596C2C06D68}"/>
              </a:ext>
            </a:extLst>
          </p:cNvPr>
          <p:cNvSpPr/>
          <p:nvPr/>
        </p:nvSpPr>
        <p:spPr>
          <a:xfrm>
            <a:off x="2888909" y="2843570"/>
            <a:ext cx="9111180" cy="1169551"/>
          </a:xfrm>
          <a:prstGeom prst="rect">
            <a:avLst/>
          </a:prstGeom>
          <a:solidFill>
            <a:schemeClr val="accent5">
              <a:lumMod val="20000"/>
              <a:lumOff val="80000"/>
            </a:schemeClr>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txBody>
          <a:bodyPr wrap="square">
            <a:spAutoFit/>
          </a:bodyPr>
          <a:lstStyle/>
          <a:p>
            <a:r>
              <a:rPr lang="en-US" sz="1400" b="1" kern="100" dirty="0">
                <a:ea typeface="SimSun" panose="02010600030101010101" pitchFamily="2" charset="-122"/>
              </a:rPr>
              <a:t>Bibliography:</a:t>
            </a:r>
            <a:r>
              <a:rPr lang="en-US" sz="1400" kern="100" dirty="0">
                <a:ea typeface="SimSun" panose="02010600030101010101" pitchFamily="2" charset="-122"/>
              </a:rPr>
              <a:t> </a:t>
            </a:r>
            <a:r>
              <a:rPr lang="en-US" sz="1400" dirty="0"/>
              <a:t>Prof. </a:t>
            </a:r>
            <a:r>
              <a:rPr lang="en-US" sz="1400" dirty="0" err="1"/>
              <a:t>Tetsuzo</a:t>
            </a:r>
            <a:r>
              <a:rPr lang="en-US" sz="1400" dirty="0"/>
              <a:t> YASUNARI is director general of Research Institute for Humanity and Nature (RIHN) in Kyoto, Japan. His main fields of study are climate dynamics and global environmental change including human impacts on the earth climate system. He is Chairman of the Future Earth National Committee under Science Council of Japan, and member of the Advisory Committee for Future Earth. He is a review editor of IPCC-AR6 (Working Group I), and also served as a review editor of IPCC-AR5, a contributor for IPCC-FAR and SAR.  </a:t>
            </a:r>
          </a:p>
        </p:txBody>
      </p:sp>
      <p:pic>
        <p:nvPicPr>
          <p:cNvPr id="19" name="Picture 18" descr="C:\Users\ICSU-01\Desktop\2017 AI-KBA\Logos\logoICSUROAP.jpg">
            <a:extLst>
              <a:ext uri="{FF2B5EF4-FFF2-40B4-BE49-F238E27FC236}">
                <a16:creationId xmlns:a16="http://schemas.microsoft.com/office/drawing/2014/main" id="{FDA9F9AA-4BC3-4AE3-9B5F-58973F671627}"/>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9999677" y="54267"/>
            <a:ext cx="1912906" cy="979352"/>
          </a:xfrm>
          <a:prstGeom prst="rect">
            <a:avLst/>
          </a:prstGeom>
          <a:noFill/>
          <a:ln>
            <a:noFill/>
          </a:ln>
        </p:spPr>
      </p:pic>
      <p:pic>
        <p:nvPicPr>
          <p:cNvPr id="3" name="Picture 2">
            <a:extLst>
              <a:ext uri="{FF2B5EF4-FFF2-40B4-BE49-F238E27FC236}">
                <a16:creationId xmlns:a16="http://schemas.microsoft.com/office/drawing/2014/main" id="{471C2F16-C3A1-4915-9208-7AB0CDAC8352}"/>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999677" y="1255880"/>
            <a:ext cx="1912906" cy="586368"/>
          </a:xfrm>
          <a:prstGeom prst="rect">
            <a:avLst/>
          </a:prstGeom>
        </p:spPr>
      </p:pic>
    </p:spTree>
    <p:extLst>
      <p:ext uri="{BB962C8B-B14F-4D97-AF65-F5344CB8AC3E}">
        <p14:creationId xmlns:p14="http://schemas.microsoft.com/office/powerpoint/2010/main" val="15541646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256</Words>
  <Application>Microsoft Office PowerPoint</Application>
  <PresentationFormat>Widescreen</PresentationFormat>
  <Paragraphs>11</Paragraphs>
  <Slides>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FangSong_GB2312</vt:lpstr>
      <vt:lpstr>MS Mincho</vt:lpstr>
      <vt:lpstr>SimSun</vt:lpstr>
      <vt:lpstr>Arial</vt:lpstr>
      <vt:lpstr>Calibri</vt:lpstr>
      <vt:lpstr>Calibri Light</vt:lpstr>
      <vt:lpstr>Century</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bchun</dc:creator>
  <cp:lastModifiedBy>TSOGZOLMAA</cp:lastModifiedBy>
  <cp:revision>4</cp:revision>
  <dcterms:created xsi:type="dcterms:W3CDTF">2018-05-28T08:58:40Z</dcterms:created>
  <dcterms:modified xsi:type="dcterms:W3CDTF">2018-05-31T02:18:39Z</dcterms:modified>
</cp:coreProperties>
</file>